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B3B8-2E96-4365-8EA5-DB83531A8CA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AB11-5C51-46DC-810C-C17B59CF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8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B3B8-2E96-4365-8EA5-DB83531A8CA0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AB11-5C51-46DC-810C-C17B59CF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1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Практика реализации проектов ГЧП в автодорожной сфере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Бюджет подготовки к Конкурсу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7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8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риски по стадиям реализации проекта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+mn-lt"/>
              </a:rPr>
              <a:t>Управление элементами проекта</a:t>
            </a:r>
            <a:endParaRPr lang="en-US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17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8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Развитие законодательной базы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Особенности действующих форм соглашений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Гос. контракт </a:t>
            </a:r>
            <a:r>
              <a:rPr lang="en-US" smtClean="0"/>
              <a:t>vs </a:t>
            </a:r>
            <a:r>
              <a:rPr lang="ru-RU" smtClean="0"/>
              <a:t>ГЧП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Тенденции	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2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0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Пройденный путь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Анализ проекта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Дорожная карта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2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Команда проекта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7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График подготовки – универсальный механизм синхронизации всех участников подготовки Заявки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1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Широкоэкранный</PresentationFormat>
  <Paragraphs>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Практика реализации проектов ГЧП в автодорожной сфере</vt:lpstr>
      <vt:lpstr>Презентация PowerPoint</vt:lpstr>
      <vt:lpstr>Презентация PowerPoint</vt:lpstr>
      <vt:lpstr>Пройденный путь</vt:lpstr>
      <vt:lpstr>Презентация PowerPoint</vt:lpstr>
      <vt:lpstr>Анализ проекта</vt:lpstr>
      <vt:lpstr>Дорожная карта</vt:lpstr>
      <vt:lpstr>Команда проекта</vt:lpstr>
      <vt:lpstr>График подготовки – универсальный механизм синхронизации всех участников подготовки Заявки</vt:lpstr>
      <vt:lpstr>Бюджет подготовки к Конкурсу</vt:lpstr>
      <vt:lpstr>Презентация PowerPoint</vt:lpstr>
      <vt:lpstr>Презентация PowerPoint</vt:lpstr>
      <vt:lpstr>Основные риски по стадиям реализации проекта</vt:lpstr>
      <vt:lpstr>Управление элементами проекта</vt:lpstr>
      <vt:lpstr>Презентация PowerPoint</vt:lpstr>
      <vt:lpstr>Развитие законодательной базы </vt:lpstr>
      <vt:lpstr>Особенности действующих форм соглашений</vt:lpstr>
      <vt:lpstr>Гос. контракт vs ГЧП</vt:lpstr>
      <vt:lpstr>Тенденции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реализации проектов ГЧП в автодорожной сфере</dc:title>
  <dc:creator>Андрей Д. Шмидт</dc:creator>
  <cp:lastModifiedBy>Андрей Д. Шмидт</cp:lastModifiedBy>
  <cp:revision>1</cp:revision>
  <dcterms:created xsi:type="dcterms:W3CDTF">2015-08-06T11:16:03Z</dcterms:created>
  <dcterms:modified xsi:type="dcterms:W3CDTF">2015-08-06T11:16:03Z</dcterms:modified>
</cp:coreProperties>
</file>